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EECA2-4D4D-46DB-A26D-36EFF6D8F795}" type="datetimeFigureOut">
              <a:rPr lang="en-US" smtClean="0"/>
              <a:t>11/12/2008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C131B-4865-414C-BF39-4207737FA4D4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285984" y="1357298"/>
            <a:ext cx="6503453" cy="3571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WS8N                   JPA1314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JPA1336	 JPA1216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14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2453643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3795502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5013751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6316949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7510490" y="2070107"/>
            <a:ext cx="106203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i="1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2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000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1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2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42844" y="2357430"/>
            <a:ext cx="1481138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µl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0.5 µl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127110" y="857232"/>
            <a:ext cx="130175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{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88915" y="2500306"/>
            <a:ext cx="2925763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{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3476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63" name="Picture 15" descr="C:\Documents and Settings\mostyn\Desktop\Wren resources 20081023\Expts\Westerns\4. CheA3 nailed 14-2-08\4. A3 dot blot 14-2-0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5632450" cy="3475037"/>
          </a:xfrm>
          <a:prstGeom prst="rect">
            <a:avLst/>
          </a:prstGeom>
          <a:noFill/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453215" y="1581228"/>
            <a:ext cx="728667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ΔCheA</a:t>
            </a:r>
            <a:r>
              <a:rPr kumimoji="0" lang="en-US" sz="14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	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ΔCheY</a:t>
            </a:r>
            <a:r>
              <a:rPr kumimoji="0" lang="en-US" sz="14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  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CheY</a:t>
            </a:r>
            <a:r>
              <a:rPr kumimoji="0" lang="en-US" sz="14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(D56A))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20</Words>
  <Application>Microsoft Office PowerPoint</Application>
  <PresentationFormat>On-screen Show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5</cp:revision>
  <dcterms:created xsi:type="dcterms:W3CDTF">2008-11-12T14:31:08Z</dcterms:created>
  <dcterms:modified xsi:type="dcterms:W3CDTF">2008-11-12T14:44:11Z</dcterms:modified>
</cp:coreProperties>
</file>